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835FB3DE-A12D-4F62-AC60-4E0D47E9D367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560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transparencia/infoficio.cf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1259632" y="914496"/>
            <a:ext cx="5813592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</a:t>
            </a:r>
            <a:r>
              <a:rPr lang="es-MX" altLang="es-MX" dirty="0" smtClean="0">
                <a:solidFill>
                  <a:srgbClr val="000000"/>
                </a:solidFill>
              </a:rPr>
              <a:t>2017</a:t>
            </a:r>
            <a:endParaRPr lang="es-MX" altLang="es-MX" dirty="0">
              <a:solidFill>
                <a:srgbClr val="000000"/>
              </a:solidFill>
            </a:endParaRP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139051" y="914496"/>
            <a:ext cx="875232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buClrTx/>
              <a:buFontTx/>
              <a:buNone/>
            </a:pPr>
            <a:endParaRPr lang="es-MX" altLang="es-MX" dirty="0">
              <a:solidFill>
                <a:srgbClr val="000000"/>
              </a:solidFill>
            </a:endParaRPr>
          </a:p>
          <a:p>
            <a:pPr algn="ctr" eaLnBrk="1"/>
            <a:r>
              <a:rPr lang="es-MX" altLang="es-MX" dirty="0">
                <a:solidFill>
                  <a:srgbClr val="000000"/>
                </a:solidFill>
              </a:rPr>
              <a:t>15.- Desglosé de la Ley de Ingresos por total  de ingreso por concepto de contribuciones de mejoras, disponible en la Pagina de gobierno </a:t>
            </a:r>
            <a:r>
              <a:rPr lang="es-MX" altLang="es-MX" dirty="0" smtClean="0">
                <a:solidFill>
                  <a:srgbClr val="000000"/>
                </a:solidFill>
              </a:rPr>
              <a:t>Municipal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http://www.torreon.gob.mx/transparencia/infoficio.cfm</a:t>
            </a:r>
            <a:r>
              <a:rPr lang="es-MX" altLang="es-MX" dirty="0">
                <a:solidFill>
                  <a:srgbClr val="000000"/>
                </a:solidFill>
              </a:rPr>
              <a:t> </a:t>
            </a:r>
          </a:p>
          <a:p>
            <a:pPr algn="just" eaLnBrk="1">
              <a:buClrTx/>
              <a:buSzTx/>
              <a:buFontTx/>
              <a:buNone/>
            </a:pPr>
            <a:endParaRPr lang="es-MX" altLang="es-MX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118" y="2420888"/>
            <a:ext cx="6788066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14207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36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18</cp:revision>
  <dcterms:created xsi:type="dcterms:W3CDTF">2016-05-27T14:26:58Z</dcterms:created>
  <dcterms:modified xsi:type="dcterms:W3CDTF">2017-04-26T15:54:43Z</dcterms:modified>
</cp:coreProperties>
</file>